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FDFC"/>
    <a:srgbClr val="B5FCFC"/>
    <a:srgbClr val="38AB46"/>
    <a:srgbClr val="4EDD61"/>
    <a:srgbClr val="4EC95E"/>
    <a:srgbClr val="2F852E"/>
    <a:srgbClr val="535353"/>
    <a:srgbClr val="EC9AFE"/>
    <a:srgbClr val="474747"/>
    <a:srgbClr val="B5B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DD21-41DE-4E2E-BABA-26EEB8D24D24}" type="datetimeFigureOut">
              <a:rPr lang="en-NZ" smtClean="0"/>
              <a:t>23/09/2020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5B56-897A-4E57-B36E-3F2AE56E0C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61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DD21-41DE-4E2E-BABA-26EEB8D24D24}" type="datetimeFigureOut">
              <a:rPr lang="en-NZ" smtClean="0"/>
              <a:t>23/09/2020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5B56-897A-4E57-B36E-3F2AE56E0C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34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DD21-41DE-4E2E-BABA-26EEB8D24D24}" type="datetimeFigureOut">
              <a:rPr lang="en-NZ" smtClean="0"/>
              <a:t>23/09/2020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5B56-897A-4E57-B36E-3F2AE56E0C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976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DEBF-F593-402F-ACDC-DBE797AC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3C048E-54FC-48FE-8246-AF214E6B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DD21-41DE-4E2E-BABA-26EEB8D24D24}" type="datetimeFigureOut">
              <a:rPr lang="en-NZ" smtClean="0"/>
              <a:t>23/09/2020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87F19-4AFE-4149-8CFB-FFAFF185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C9267-CCE9-4B83-A295-52E9B572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5B56-897A-4E57-B36E-3F2AE56E0C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015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DD21-41DE-4E2E-BABA-26EEB8D24D24}" type="datetimeFigureOut">
              <a:rPr lang="en-NZ" smtClean="0"/>
              <a:t>23/09/2020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5B56-897A-4E57-B36E-3F2AE56E0C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955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DD21-41DE-4E2E-BABA-26EEB8D24D24}" type="datetimeFigureOut">
              <a:rPr lang="en-NZ" smtClean="0"/>
              <a:t>23/09/2020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5B56-897A-4E57-B36E-3F2AE56E0C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629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DD21-41DE-4E2E-BABA-26EEB8D24D24}" type="datetimeFigureOut">
              <a:rPr lang="en-NZ" smtClean="0"/>
              <a:t>23/09/2020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5B56-897A-4E57-B36E-3F2AE56E0C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004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DD21-41DE-4E2E-BABA-26EEB8D24D24}" type="datetimeFigureOut">
              <a:rPr lang="en-NZ" smtClean="0"/>
              <a:t>23/09/2020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5B56-897A-4E57-B36E-3F2AE56E0C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011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DD21-41DE-4E2E-BABA-26EEB8D24D24}" type="datetimeFigureOut">
              <a:rPr lang="en-NZ" smtClean="0"/>
              <a:t>23/09/2020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5B56-897A-4E57-B36E-3F2AE56E0C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737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DD21-41DE-4E2E-BABA-26EEB8D24D24}" type="datetimeFigureOut">
              <a:rPr lang="en-NZ" smtClean="0"/>
              <a:t>23/09/2020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5B56-897A-4E57-B36E-3F2AE56E0C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800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DD21-41DE-4E2E-BABA-26EEB8D24D24}" type="datetimeFigureOut">
              <a:rPr lang="en-NZ" smtClean="0"/>
              <a:t>23/09/2020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5B56-897A-4E57-B36E-3F2AE56E0C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25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DD21-41DE-4E2E-BABA-26EEB8D24D24}" type="datetimeFigureOut">
              <a:rPr lang="en-NZ" smtClean="0"/>
              <a:t>23/09/2020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5B56-897A-4E57-B36E-3F2AE56E0C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548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6DD21-41DE-4E2E-BABA-26EEB8D24D24}" type="datetimeFigureOut">
              <a:rPr lang="en-NZ" smtClean="0"/>
              <a:t>23/09/2020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E5B56-897A-4E57-B36E-3F2AE56E0C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953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F86A4B1-9E35-4BE9-A00D-51CEFF7A6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 r="3204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2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5FDF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38AB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0D2F8B-320C-47F2-A731-6535AF025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  <a:gradFill>
            <a:gsLst>
              <a:gs pos="0">
                <a:srgbClr val="B5FDF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B5FDFC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620206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6AC3596-CC05-48F7-ABC5-C100580F0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  <a:solidFill>
            <a:srgbClr val="B5FCFC"/>
          </a:solidFill>
        </p:spPr>
      </p:pic>
    </p:spTree>
    <p:extLst>
      <p:ext uri="{BB962C8B-B14F-4D97-AF65-F5344CB8AC3E}">
        <p14:creationId xmlns:p14="http://schemas.microsoft.com/office/powerpoint/2010/main" val="3727749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5FDF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DDDC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AC1BE6-7146-4B7A-B0FC-A34642839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0B6691-AF59-44C1-9B97-A5707A001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A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DCBFA7-3FCB-4DEE-8CE9-187022CE8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6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A5B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DDDC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D13DE87-81FA-4242-9D97-E53AB56B0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6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1F2894-675E-4E8F-8526-0DDE45F82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  <a:solidFill>
            <a:srgbClr val="474747"/>
          </a:solidFill>
        </p:spPr>
      </p:pic>
    </p:spTree>
    <p:extLst>
      <p:ext uri="{BB962C8B-B14F-4D97-AF65-F5344CB8AC3E}">
        <p14:creationId xmlns:p14="http://schemas.microsoft.com/office/powerpoint/2010/main" val="2288487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60A41E-0599-4E3F-92A2-90B3B0B9B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97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47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EC9A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E6C5A3-D270-4F89-97E2-9A18DCA6A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28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94E018-EB6F-4E48-8CFB-620870EE7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14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F852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B5FD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F9CF5FA-BD18-417D-869F-4A85EC7A4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55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Ella Mikic-Trbojevic</dc:creator>
  <cp:lastModifiedBy>Ella Mikic-Trbojevic</cp:lastModifiedBy>
  <cp:revision>6</cp:revision>
  <dcterms:created xsi:type="dcterms:W3CDTF">2020-07-02T11:19:45Z</dcterms:created>
  <dcterms:modified xsi:type="dcterms:W3CDTF">2020-09-22T21:28:13Z</dcterms:modified>
</cp:coreProperties>
</file>